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mailto:scarolan@mooc-et-cie.com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simonjcarola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simoncarola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6000" dirty="0" smtClean="0"/>
              <a:t>OPEN EDUCATION : QUELQUES EXEMPLES CONCRETS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67682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Simon </a:t>
            </a:r>
            <a:r>
              <a:rPr lang="fr-FR" dirty="0" err="1" smtClean="0"/>
              <a:t>Carolan</a:t>
            </a:r>
            <a:r>
              <a:rPr lang="fr-FR" dirty="0" smtClean="0"/>
              <a:t> - MOOC &amp; Cie / Centrale Nantes</a:t>
            </a:r>
            <a:endParaRPr lang="fr-FR" dirty="0"/>
          </a:p>
          <a:p>
            <a:r>
              <a:rPr lang="fr-FR" dirty="0" smtClean="0"/>
              <a:t>Table Ronde – Open </a:t>
            </a:r>
            <a:r>
              <a:rPr lang="fr-FR" dirty="0" err="1" smtClean="0"/>
              <a:t>Week</a:t>
            </a:r>
            <a:r>
              <a:rPr lang="fr-FR" dirty="0" smtClean="0"/>
              <a:t> – 29 mars 2017 – Nantes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0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3880147"/>
          </a:xfrm>
        </p:spPr>
        <p:txBody>
          <a:bodyPr>
            <a:normAutofit/>
          </a:bodyPr>
          <a:lstStyle/>
          <a:p>
            <a:r>
              <a:rPr lang="fr-FR" dirty="0" smtClean="0"/>
              <a:t>Centrale Nantes</a:t>
            </a:r>
          </a:p>
          <a:p>
            <a:pPr lvl="1"/>
            <a:r>
              <a:rPr lang="fr-FR" dirty="0" smtClean="0"/>
              <a:t>MOOC </a:t>
            </a:r>
            <a:r>
              <a:rPr lang="fr-FR" dirty="0" err="1" smtClean="0"/>
              <a:t>ITyPA</a:t>
            </a:r>
            <a:r>
              <a:rPr lang="fr-FR" dirty="0" smtClean="0"/>
              <a:t> (MOOC </a:t>
            </a:r>
            <a:r>
              <a:rPr lang="fr-FR" dirty="0" err="1" smtClean="0"/>
              <a:t>Connectiviste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Algorithmique et Programmation (Polycopié enrichi)</a:t>
            </a:r>
          </a:p>
          <a:p>
            <a:pPr lvl="1"/>
            <a:r>
              <a:rPr lang="fr-FR" dirty="0" smtClean="0"/>
              <a:t>Energétique (Polycopié enrichi)</a:t>
            </a:r>
          </a:p>
          <a:p>
            <a:pPr lvl="1"/>
            <a:r>
              <a:rPr lang="fr-FR" dirty="0" smtClean="0"/>
              <a:t>La mécanique des structures en béton (Livret TP enrichi)</a:t>
            </a:r>
          </a:p>
          <a:p>
            <a:pPr marL="274320" lvl="1" indent="0">
              <a:buNone/>
            </a:pPr>
            <a:endParaRPr lang="fr-FR" dirty="0" smtClean="0"/>
          </a:p>
          <a:p>
            <a:r>
              <a:rPr lang="fr-FR" dirty="0" smtClean="0"/>
              <a:t>MOOC &amp; Cie</a:t>
            </a:r>
            <a:endParaRPr lang="fr-FR" dirty="0"/>
          </a:p>
          <a:p>
            <a:pPr lvl="1"/>
            <a:r>
              <a:rPr lang="fr-FR" dirty="0" smtClean="0"/>
              <a:t>Ensemble en France (Parcours d’autoformation)</a:t>
            </a:r>
          </a:p>
          <a:p>
            <a:pPr lvl="1"/>
            <a:r>
              <a:rPr lang="fr-FR" dirty="0" smtClean="0"/>
              <a:t>Entreprenariat au Féminin (MOOC)</a:t>
            </a:r>
          </a:p>
          <a:p>
            <a:pPr lvl="1"/>
            <a:r>
              <a:rPr lang="fr-FR" dirty="0" smtClean="0"/>
              <a:t>La Protection Sociale en France (COOC)</a:t>
            </a:r>
          </a:p>
        </p:txBody>
      </p:sp>
      <p:sp>
        <p:nvSpPr>
          <p:cNvPr id="4" name="AutoShape 2" descr="https://lh3.googleusercontent.com/-AnHgrNlGaWU/AAAAAAAAAAI/AAAAAAAADN0/Xc3NGtF881E/s0-c-k-no-ns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23" y="4324349"/>
            <a:ext cx="1724025" cy="1695450"/>
          </a:xfrm>
          <a:prstGeom prst="rect">
            <a:avLst/>
          </a:prstGeom>
        </p:spPr>
      </p:pic>
      <p:sp>
        <p:nvSpPr>
          <p:cNvPr id="6" name="AutoShape 4" descr="Résultat de recherche d'images pour &quot;centrale nant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53" y="2230243"/>
            <a:ext cx="1377963" cy="1555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32" y="4442545"/>
            <a:ext cx="1987701" cy="11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cours sur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4571098" cy="1858164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Personnalisation du parcours </a:t>
            </a:r>
          </a:p>
          <a:p>
            <a:pPr lvl="1"/>
            <a:r>
              <a:rPr lang="fr-FR" dirty="0" smtClean="0"/>
              <a:t>MOOC </a:t>
            </a:r>
            <a:r>
              <a:rPr lang="fr-FR" dirty="0" err="1" smtClean="0"/>
              <a:t>Connectiviste</a:t>
            </a:r>
            <a:endParaRPr lang="fr-FR" dirty="0" smtClean="0"/>
          </a:p>
          <a:p>
            <a:pPr lvl="1"/>
            <a:r>
              <a:rPr lang="fr-FR" dirty="0" smtClean="0"/>
              <a:t>MOOC par palier</a:t>
            </a:r>
          </a:p>
          <a:p>
            <a:pPr lvl="1"/>
            <a:r>
              <a:rPr lang="fr-FR" dirty="0" smtClean="0"/>
              <a:t>MOOC de spécialisation</a:t>
            </a:r>
          </a:p>
          <a:p>
            <a:pPr lvl="1"/>
            <a:r>
              <a:rPr lang="fr-FR" dirty="0" smtClean="0"/>
              <a:t>Polycopiés adaptatifs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69848" y="4229250"/>
            <a:ext cx="4571098" cy="185816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Diversification de producteurs</a:t>
            </a:r>
          </a:p>
          <a:p>
            <a:pPr lvl="1"/>
            <a:r>
              <a:rPr lang="fr-FR" dirty="0" smtClean="0"/>
              <a:t>Universitaires</a:t>
            </a:r>
          </a:p>
          <a:p>
            <a:pPr lvl="1"/>
            <a:r>
              <a:rPr lang="fr-FR" dirty="0" smtClean="0"/>
              <a:t>Entreprises</a:t>
            </a:r>
          </a:p>
          <a:p>
            <a:pPr lvl="1"/>
            <a:r>
              <a:rPr lang="fr-FR" dirty="0" smtClean="0"/>
              <a:t>Organisations </a:t>
            </a:r>
          </a:p>
          <a:p>
            <a:pPr lvl="1"/>
            <a:r>
              <a:rPr lang="fr-FR" dirty="0" smtClean="0"/>
              <a:t>Associations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557150" y="4229250"/>
            <a:ext cx="4571098" cy="185816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Format </a:t>
            </a:r>
            <a:endParaRPr lang="fr-FR" dirty="0"/>
          </a:p>
          <a:p>
            <a:pPr marL="0" indent="0" algn="ctr">
              <a:buNone/>
            </a:pPr>
            <a:r>
              <a:rPr lang="fr-FR" sz="8000" b="1" dirty="0" smtClean="0"/>
              <a:t>?</a:t>
            </a:r>
            <a:endParaRPr lang="fr-FR" sz="4000" b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557150" y="2121408"/>
            <a:ext cx="4571098" cy="185816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Diversification des publics</a:t>
            </a:r>
          </a:p>
          <a:p>
            <a:pPr lvl="1"/>
            <a:r>
              <a:rPr lang="fr-FR" dirty="0" smtClean="0"/>
              <a:t>Universitaires</a:t>
            </a:r>
          </a:p>
          <a:p>
            <a:pPr lvl="1"/>
            <a:r>
              <a:rPr lang="fr-FR" dirty="0" smtClean="0"/>
              <a:t>Entreprises</a:t>
            </a:r>
          </a:p>
          <a:p>
            <a:pPr lvl="1"/>
            <a:r>
              <a:rPr lang="fr-FR" dirty="0" smtClean="0"/>
              <a:t>FTLV</a:t>
            </a:r>
          </a:p>
          <a:p>
            <a:pPr lvl="1"/>
            <a:r>
              <a:rPr lang="fr-FR" dirty="0" smtClean="0"/>
              <a:t>Passionnés</a:t>
            </a:r>
          </a:p>
        </p:txBody>
      </p:sp>
    </p:spTree>
    <p:extLst>
      <p:ext uri="{BB962C8B-B14F-4D97-AF65-F5344CB8AC3E}">
        <p14:creationId xmlns:p14="http://schemas.microsoft.com/office/powerpoint/2010/main" val="193267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et usages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fait-on pour mémoriser les informations lues ? </a:t>
            </a:r>
          </a:p>
          <a:p>
            <a:pPr marL="0" indent="0" algn="r">
              <a:buNone/>
            </a:pPr>
            <a:r>
              <a:rPr lang="fr-FR" dirty="0" smtClean="0"/>
              <a:t>La </a:t>
            </a:r>
            <a:r>
              <a:rPr lang="fr-FR" dirty="0"/>
              <a:t>lecture électronique (</a:t>
            </a:r>
            <a:r>
              <a:rPr lang="fr-FR" dirty="0" err="1"/>
              <a:t>Baccino</a:t>
            </a:r>
            <a:r>
              <a:rPr lang="fr-FR" dirty="0"/>
              <a:t>, 2004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Les apports des neurosciences et de la psychologie sont sous-exploités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Equilibre entre la facilité et l’efficacité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Utilisation en adéquation avec les pratiques des apprenants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25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Handicap</a:t>
            </a:r>
            <a:endParaRPr lang="fr-FR" dirty="0"/>
          </a:p>
          <a:p>
            <a:r>
              <a:rPr lang="fr-FR" dirty="0" smtClean="0"/>
              <a:t>Fracture numérique</a:t>
            </a:r>
          </a:p>
          <a:p>
            <a:pPr lvl="1"/>
            <a:r>
              <a:rPr lang="fr-FR" dirty="0" smtClean="0"/>
              <a:t>Connectivité</a:t>
            </a:r>
          </a:p>
          <a:p>
            <a:pPr lvl="1"/>
            <a:r>
              <a:rPr lang="fr-FR" dirty="0" smtClean="0"/>
              <a:t>Censure</a:t>
            </a:r>
            <a:endParaRPr lang="fr-FR" dirty="0"/>
          </a:p>
          <a:p>
            <a:r>
              <a:rPr lang="fr-FR" dirty="0" smtClean="0"/>
              <a:t>Milieux fragiles</a:t>
            </a:r>
          </a:p>
          <a:p>
            <a:pPr lvl="1"/>
            <a:r>
              <a:rPr lang="fr-FR" dirty="0" smtClean="0"/>
              <a:t>Camp de réfugiés</a:t>
            </a:r>
          </a:p>
          <a:p>
            <a:pPr lvl="1"/>
            <a:r>
              <a:rPr lang="fr-FR" dirty="0" smtClean="0"/>
              <a:t>Pays en voie de développement</a:t>
            </a:r>
          </a:p>
          <a:p>
            <a:pPr lvl="1"/>
            <a:r>
              <a:rPr lang="fr-FR" dirty="0" smtClean="0"/>
              <a:t>Prisons</a:t>
            </a:r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Comment favoriser la circulation des ressources éducatives ?</a:t>
            </a:r>
          </a:p>
          <a:p>
            <a:pPr marL="0" indent="0" algn="ctr">
              <a:buNone/>
            </a:pPr>
            <a:r>
              <a:rPr lang="fr-FR" dirty="0" err="1" smtClean="0"/>
              <a:t>Sparking</a:t>
            </a:r>
            <a:r>
              <a:rPr lang="fr-FR" dirty="0" smtClean="0"/>
              <a:t> a Digital </a:t>
            </a:r>
            <a:r>
              <a:rPr lang="fr-FR" dirty="0" err="1" smtClean="0"/>
              <a:t>Revolution</a:t>
            </a:r>
            <a:r>
              <a:rPr lang="fr-FR" dirty="0" smtClean="0"/>
              <a:t> (</a:t>
            </a:r>
            <a:r>
              <a:rPr lang="fr-FR" dirty="0" err="1" smtClean="0"/>
              <a:t>Carolan</a:t>
            </a:r>
            <a:r>
              <a:rPr lang="fr-FR" smtClean="0"/>
              <a:t> et al, 2014)</a:t>
            </a:r>
            <a:endParaRPr lang="fr-FR" dirty="0" smtClean="0"/>
          </a:p>
        </p:txBody>
      </p:sp>
      <p:sp>
        <p:nvSpPr>
          <p:cNvPr id="4" name="AutoShape 2" descr="Résultat de recherche d'images pour &quot;world reader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Résultat de recherche d'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https://lh3.googleusercontent.com/-AnHgrNlGaWU/AAAAAAAAAAI/AAAAAAAADN0/Xc3NGtF881E/s0-c-k-no-ns/phot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https://lh3.googleusercontent.com/-AnHgrNlGaWU/AAAAAAAAAAI/AAAAAAAADN0/Xc3NGtF881E/s0-c-k-no-ns/phot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99" y="2121408"/>
            <a:ext cx="1853485" cy="18534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173816"/>
            <a:ext cx="1961250" cy="17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One SIZE FITS ALL »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smtClean="0"/>
              <a:t>Environnement d’apprentissage personnel (EAP)</a:t>
            </a:r>
          </a:p>
          <a:p>
            <a:pPr marL="0" indent="0">
              <a:buNone/>
            </a:pPr>
            <a:r>
              <a:rPr lang="fr-FR" dirty="0" smtClean="0"/>
              <a:t>Mobilisation d’un ensemble de ressources, personnes-ressources et outils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Appliquer la même logique pour les MOOC</a:t>
            </a:r>
          </a:p>
          <a:p>
            <a:pPr lvl="1"/>
            <a:r>
              <a:rPr lang="fr-FR" dirty="0" smtClean="0"/>
              <a:t>Ressources réflexives imprimables ou proposées sur liseuse</a:t>
            </a:r>
          </a:p>
          <a:p>
            <a:pPr lvl="1"/>
            <a:r>
              <a:rPr lang="fr-FR" dirty="0" smtClean="0"/>
              <a:t>Ressources multimédia et échanges en ligne (avec accès mobile)</a:t>
            </a:r>
          </a:p>
          <a:p>
            <a:pPr lvl="1"/>
            <a:r>
              <a:rPr lang="fr-FR" dirty="0" smtClean="0"/>
              <a:t>Possibilité de télécharger podcast ou transcription des vidéos</a:t>
            </a:r>
          </a:p>
          <a:p>
            <a:pPr lvl="1"/>
            <a:r>
              <a:rPr lang="fr-FR" dirty="0" smtClean="0"/>
              <a:t>Indexation des ressources</a:t>
            </a:r>
            <a:endParaRPr lang="fr-FR" dirty="0"/>
          </a:p>
          <a:p>
            <a:pPr marL="274320" lvl="1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 smtClean="0"/>
              <a:t>Faire passer l’usager avant l’outil</a:t>
            </a:r>
          </a:p>
        </p:txBody>
      </p:sp>
    </p:spTree>
    <p:extLst>
      <p:ext uri="{BB962C8B-B14F-4D97-AF65-F5344CB8AC3E}">
        <p14:creationId xmlns:p14="http://schemas.microsoft.com/office/powerpoint/2010/main" val="32543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 </a:t>
            </a:r>
            <a:r>
              <a:rPr lang="fr-FR" u="sng" dirty="0" smtClean="0">
                <a:hlinkClick r:id="rId2"/>
              </a:rPr>
              <a:t>simonjcarolan@gmail.com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 </a:t>
            </a:r>
            <a:r>
              <a:rPr lang="fr-FR" u="sng" dirty="0" smtClean="0">
                <a:hlinkClick r:id="rId3"/>
              </a:rPr>
              <a:t>scarolan@mooc-et-cie.com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>     </a:t>
            </a:r>
            <a:r>
              <a:rPr lang="fr-FR" dirty="0" err="1" smtClean="0"/>
              <a:t>SimonJCarolan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simon.carolan44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u="sng" dirty="0" smtClean="0">
                <a:hlinkClick r:id="rId4"/>
              </a:rPr>
              <a:t>https://simoncarolan.com</a:t>
            </a:r>
            <a:endParaRPr lang="fr-FR" u="sng" dirty="0" smtClean="0"/>
          </a:p>
          <a:p>
            <a:pPr marL="0" indent="0">
              <a:buNone/>
            </a:pPr>
            <a:endParaRPr lang="fr-FR" u="sng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950222"/>
            <a:ext cx="379811" cy="3798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0" y="3436433"/>
            <a:ext cx="317345" cy="3173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860178"/>
            <a:ext cx="401444" cy="401444"/>
          </a:xfrm>
          <a:prstGeom prst="rect">
            <a:avLst/>
          </a:prstGeom>
        </p:spPr>
      </p:pic>
      <p:pic>
        <p:nvPicPr>
          <p:cNvPr id="3074" name="Picture 2" descr="Résultat de recherche d'images pour &quot;simon carolan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56" y="2075250"/>
            <a:ext cx="2509566" cy="25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4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126</TotalTime>
  <Words>264</Words>
  <Application>Microsoft Office PowerPoint</Application>
  <PresentationFormat>Personnalisé</PresentationFormat>
  <Paragraphs>71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Type de bois</vt:lpstr>
      <vt:lpstr>OPEN EDUCATION : QUELQUES EXEMPLES CONCRETS</vt:lpstr>
      <vt:lpstr>Expériences</vt:lpstr>
      <vt:lpstr>Le cours sur mesure</vt:lpstr>
      <vt:lpstr>Outils et usages</vt:lpstr>
      <vt:lpstr>Accessibilité</vt:lpstr>
      <vt:lpstr>« One SIZE FITS ALL » ?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</dc:title>
  <dc:creator>Anthony Brunet</dc:creator>
  <cp:lastModifiedBy>------</cp:lastModifiedBy>
  <cp:revision>18</cp:revision>
  <dcterms:created xsi:type="dcterms:W3CDTF">2017-03-26T11:29:00Z</dcterms:created>
  <dcterms:modified xsi:type="dcterms:W3CDTF">2017-05-19T08:02:29Z</dcterms:modified>
</cp:coreProperties>
</file>